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1"/>
  </p:sldMasterIdLst>
  <p:sldIdLst>
    <p:sldId id="256" r:id="rId2"/>
    <p:sldId id="257" r:id="rId3"/>
    <p:sldId id="264" r:id="rId4"/>
    <p:sldId id="258" r:id="rId5"/>
    <p:sldId id="259" r:id="rId6"/>
    <p:sldId id="260" r:id="rId7"/>
    <p:sldId id="261" r:id="rId8"/>
    <p:sldId id="265"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8"/>
  </p:normalViewPr>
  <p:slideViewPr>
    <p:cSldViewPr snapToGrid="0" snapToObjects="1">
      <p:cViewPr varScale="1">
        <p:scale>
          <a:sx n="92" d="100"/>
          <a:sy n="92" d="100"/>
        </p:scale>
        <p:origin x="78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35D3A6CC-6B6B-9042-85A3-9968415B89F3}" type="datetimeFigureOut">
              <a:rPr lang="en-US" smtClean="0"/>
              <a:t>5/17/22</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228412811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D3A6CC-6B6B-9042-85A3-9968415B89F3}" type="datetimeFigureOut">
              <a:rPr lang="en-US" smtClean="0"/>
              <a:t>5/17/22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3782428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D3A6CC-6B6B-9042-85A3-9968415B89F3}"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3810369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D3A6CC-6B6B-9042-85A3-9968415B89F3}"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2854263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D3A6CC-6B6B-9042-85A3-9968415B89F3}"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13482376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D3A6CC-6B6B-9042-85A3-9968415B89F3}"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37036414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D3A6CC-6B6B-9042-85A3-9968415B89F3}"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18329880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D3A6CC-6B6B-9042-85A3-9968415B89F3}"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0A11DB-9C2B-204B-9B07-782815AA07C1}"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938060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D3A6CC-6B6B-9042-85A3-9968415B89F3}"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3580706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D3A6CC-6B6B-9042-85A3-9968415B89F3}"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547871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D3A6CC-6B6B-9042-85A3-9968415B89F3}" type="datetimeFigureOut">
              <a:rPr lang="en-US" smtClean="0"/>
              <a:t>5/17/22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1903976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D3A6CC-6B6B-9042-85A3-9968415B89F3}" type="datetimeFigureOut">
              <a:rPr lang="en-US" smtClean="0"/>
              <a:t>5/17/22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1286745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D3A6CC-6B6B-9042-85A3-9968415B89F3}" type="datetimeFigureOut">
              <a:rPr lang="en-US" smtClean="0"/>
              <a:t>5/17/22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3354485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D3A6CC-6B6B-9042-85A3-9968415B89F3}" type="datetimeFigureOut">
              <a:rPr lang="en-US" smtClean="0"/>
              <a:t>5/17/22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3264862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35D3A6CC-6B6B-9042-85A3-9968415B89F3}" type="datetimeFigureOut">
              <a:rPr lang="en-US" smtClean="0"/>
              <a:t>5/17/22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11810672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D3A6CC-6B6B-9042-85A3-9968415B89F3}" type="datetimeFigureOut">
              <a:rPr lang="en-US" smtClean="0"/>
              <a:t>5/17/22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2886281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D3A6CC-6B6B-9042-85A3-9968415B89F3}" type="datetimeFigureOut">
              <a:rPr lang="en-US" smtClean="0"/>
              <a:t>5/17/22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0A11DB-9C2B-204B-9B07-782815AA07C1}" type="slidenum">
              <a:rPr lang="en-US" smtClean="0"/>
              <a:t>‹#›</a:t>
            </a:fld>
            <a:endParaRPr lang="en-US"/>
          </a:p>
        </p:txBody>
      </p:sp>
    </p:spTree>
    <p:extLst>
      <p:ext uri="{BB962C8B-B14F-4D97-AF65-F5344CB8AC3E}">
        <p14:creationId xmlns:p14="http://schemas.microsoft.com/office/powerpoint/2010/main" val="3893045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5D3A6CC-6B6B-9042-85A3-9968415B89F3}" type="datetimeFigureOut">
              <a:rPr lang="en-US" smtClean="0"/>
              <a:t>5/17/22</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E00A11DB-9C2B-204B-9B07-782815AA07C1}" type="slidenum">
              <a:rPr lang="en-US" smtClean="0"/>
              <a:t>‹#›</a:t>
            </a:fld>
            <a:endParaRPr lang="en-US"/>
          </a:p>
        </p:txBody>
      </p:sp>
    </p:spTree>
    <p:extLst>
      <p:ext uri="{BB962C8B-B14F-4D97-AF65-F5344CB8AC3E}">
        <p14:creationId xmlns:p14="http://schemas.microsoft.com/office/powerpoint/2010/main" val="2410672973"/>
      </p:ext>
    </p:extLst>
  </p:cSld>
  <p:clrMap bg1="dk1" tx1="lt1" bg2="dk2" tx2="lt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 id="2147483780" r:id="rId12"/>
    <p:sldLayoutId id="2147483781" r:id="rId13"/>
    <p:sldLayoutId id="2147483782" r:id="rId14"/>
    <p:sldLayoutId id="2147483783" r:id="rId15"/>
    <p:sldLayoutId id="2147483784" r:id="rId16"/>
    <p:sldLayoutId id="2147483785"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24C55-2B88-9F87-99EC-FF81EFDF65B4}"/>
              </a:ext>
            </a:extLst>
          </p:cNvPr>
          <p:cNvSpPr>
            <a:spLocks noGrp="1"/>
          </p:cNvSpPr>
          <p:nvPr>
            <p:ph type="ctrTitle"/>
          </p:nvPr>
        </p:nvSpPr>
        <p:spPr>
          <a:xfrm>
            <a:off x="810000" y="878592"/>
            <a:ext cx="10572000" cy="5411372"/>
          </a:xfrm>
        </p:spPr>
        <p:txBody>
          <a:bodyPr>
            <a:normAutofit/>
          </a:bodyPr>
          <a:lstStyle/>
          <a:p>
            <a:pPr algn="ctr"/>
            <a:r>
              <a:rPr lang="en-US" dirty="0"/>
              <a:t>Smart Devices Website</a:t>
            </a:r>
            <a:br>
              <a:rPr lang="en-US" dirty="0"/>
            </a:br>
            <a:br>
              <a:rPr lang="en-US" dirty="0"/>
            </a:br>
            <a:r>
              <a:rPr lang="en-US" sz="3000" dirty="0"/>
              <a:t>by</a:t>
            </a:r>
            <a:br>
              <a:rPr lang="en-US" sz="3000" dirty="0"/>
            </a:br>
            <a:br>
              <a:rPr lang="en-US" sz="3000" dirty="0"/>
            </a:br>
            <a:r>
              <a:rPr lang="en-US" sz="3000" dirty="0"/>
              <a:t>Ralph Abou </a:t>
            </a:r>
            <a:r>
              <a:rPr lang="en-US" sz="3000" dirty="0" err="1"/>
              <a:t>Jaoude</a:t>
            </a:r>
            <a:br>
              <a:rPr lang="en-US" sz="3000" dirty="0"/>
            </a:br>
            <a:br>
              <a:rPr lang="en-US" sz="3000" dirty="0"/>
            </a:br>
            <a:r>
              <a:rPr lang="en-US" sz="3000" dirty="0"/>
              <a:t>Christopher </a:t>
            </a:r>
            <a:r>
              <a:rPr lang="en-US" sz="3000" dirty="0" err="1"/>
              <a:t>Chalhoub</a:t>
            </a:r>
            <a:br>
              <a:rPr lang="en-US" dirty="0"/>
            </a:br>
            <a:endParaRPr lang="en-US" dirty="0"/>
          </a:p>
        </p:txBody>
      </p:sp>
    </p:spTree>
    <p:extLst>
      <p:ext uri="{BB962C8B-B14F-4D97-AF65-F5344CB8AC3E}">
        <p14:creationId xmlns:p14="http://schemas.microsoft.com/office/powerpoint/2010/main" val="4073364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D8E32-8F23-2323-E7FF-93960E3A75EE}"/>
              </a:ext>
            </a:extLst>
          </p:cNvPr>
          <p:cNvSpPr>
            <a:spLocks noGrp="1"/>
          </p:cNvSpPr>
          <p:nvPr>
            <p:ph type="title"/>
          </p:nvPr>
        </p:nvSpPr>
        <p:spPr>
          <a:xfrm>
            <a:off x="685798" y="181264"/>
            <a:ext cx="10131425" cy="1456267"/>
          </a:xfrm>
        </p:spPr>
        <p:txBody>
          <a:bodyPr/>
          <a:lstStyle/>
          <a:p>
            <a:r>
              <a:rPr lang="en-US" dirty="0"/>
              <a:t>introduction</a:t>
            </a:r>
          </a:p>
        </p:txBody>
      </p:sp>
      <p:sp>
        <p:nvSpPr>
          <p:cNvPr id="3" name="Content Placeholder 2">
            <a:extLst>
              <a:ext uri="{FF2B5EF4-FFF2-40B4-BE49-F238E27FC236}">
                <a16:creationId xmlns:a16="http://schemas.microsoft.com/office/drawing/2014/main" id="{7387F178-8169-0D75-DC5C-E27FB3CAC311}"/>
              </a:ext>
            </a:extLst>
          </p:cNvPr>
          <p:cNvSpPr>
            <a:spLocks noGrp="1"/>
          </p:cNvSpPr>
          <p:nvPr>
            <p:ph idx="1"/>
          </p:nvPr>
        </p:nvSpPr>
        <p:spPr>
          <a:xfrm>
            <a:off x="685798" y="659631"/>
            <a:ext cx="10131425" cy="3649133"/>
          </a:xfrm>
        </p:spPr>
        <p:txBody>
          <a:bodyPr/>
          <a:lstStyle/>
          <a:p>
            <a:r>
              <a:rPr lang="en-US" dirty="0"/>
              <a:t>This website aims to provide the user with the most optimal experience. </a:t>
            </a:r>
          </a:p>
          <a:p>
            <a:r>
              <a:rPr lang="en-US" dirty="0"/>
              <a:t>The clients are provided with the best support and a variety of choices  to cater for their needs.</a:t>
            </a:r>
          </a:p>
          <a:p>
            <a:r>
              <a:rPr lang="en-US" dirty="0"/>
              <a:t>The main features that are provided are: 360-degree view for the products, an online chat support with an admin, and a recommendation system for the user. </a:t>
            </a:r>
          </a:p>
          <a:p>
            <a:endParaRPr lang="en-US" dirty="0"/>
          </a:p>
        </p:txBody>
      </p:sp>
      <p:pic>
        <p:nvPicPr>
          <p:cNvPr id="5" name="Picture 4">
            <a:extLst>
              <a:ext uri="{FF2B5EF4-FFF2-40B4-BE49-F238E27FC236}">
                <a16:creationId xmlns:a16="http://schemas.microsoft.com/office/drawing/2014/main" id="{745395F8-53C6-E507-F0C6-E69223784A05}"/>
              </a:ext>
            </a:extLst>
          </p:cNvPr>
          <p:cNvPicPr>
            <a:picLocks noChangeAspect="1"/>
          </p:cNvPicPr>
          <p:nvPr/>
        </p:nvPicPr>
        <p:blipFill>
          <a:blip r:embed="rId2"/>
          <a:stretch>
            <a:fillRect/>
          </a:stretch>
        </p:blipFill>
        <p:spPr>
          <a:xfrm>
            <a:off x="4516583" y="3220304"/>
            <a:ext cx="7391627" cy="3456432"/>
          </a:xfrm>
          <a:prstGeom prst="rect">
            <a:avLst/>
          </a:prstGeom>
        </p:spPr>
      </p:pic>
    </p:spTree>
    <p:extLst>
      <p:ext uri="{BB962C8B-B14F-4D97-AF65-F5344CB8AC3E}">
        <p14:creationId xmlns:p14="http://schemas.microsoft.com/office/powerpoint/2010/main" val="14139042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264B4-1119-CDD9-E975-4D417CA68092}"/>
              </a:ext>
            </a:extLst>
          </p:cNvPr>
          <p:cNvSpPr>
            <a:spLocks noGrp="1"/>
          </p:cNvSpPr>
          <p:nvPr>
            <p:ph type="title"/>
          </p:nvPr>
        </p:nvSpPr>
        <p:spPr/>
        <p:txBody>
          <a:bodyPr>
            <a:normAutofit/>
          </a:bodyPr>
          <a:lstStyle/>
          <a:p>
            <a:r>
              <a:rPr lang="en-US" sz="4000" dirty="0"/>
              <a:t>Tools</a:t>
            </a:r>
          </a:p>
        </p:txBody>
      </p:sp>
      <p:sp>
        <p:nvSpPr>
          <p:cNvPr id="3" name="Content Placeholder 2">
            <a:extLst>
              <a:ext uri="{FF2B5EF4-FFF2-40B4-BE49-F238E27FC236}">
                <a16:creationId xmlns:a16="http://schemas.microsoft.com/office/drawing/2014/main" id="{AECCC28D-70C0-22F5-5767-3ECA6A0C491A}"/>
              </a:ext>
            </a:extLst>
          </p:cNvPr>
          <p:cNvSpPr>
            <a:spLocks noGrp="1"/>
          </p:cNvSpPr>
          <p:nvPr>
            <p:ph idx="1"/>
          </p:nvPr>
        </p:nvSpPr>
        <p:spPr/>
        <p:txBody>
          <a:bodyPr/>
          <a:lstStyle/>
          <a:p>
            <a:r>
              <a:rPr lang="en-US" sz="2500" dirty="0"/>
              <a:t>Html/</a:t>
            </a:r>
            <a:r>
              <a:rPr lang="en-US" sz="2500" dirty="0" err="1"/>
              <a:t>css</a:t>
            </a:r>
            <a:endParaRPr lang="en-US" sz="2500" dirty="0"/>
          </a:p>
          <a:p>
            <a:r>
              <a:rPr lang="en-US" sz="2500" dirty="0"/>
              <a:t>Node </a:t>
            </a:r>
            <a:r>
              <a:rPr lang="en-US" sz="2500" dirty="0" err="1"/>
              <a:t>js</a:t>
            </a:r>
            <a:endParaRPr lang="en-US" sz="2500" dirty="0"/>
          </a:p>
          <a:p>
            <a:r>
              <a:rPr lang="en-US" sz="2500" dirty="0" err="1"/>
              <a:t>Ejs</a:t>
            </a:r>
            <a:endParaRPr lang="en-US" sz="2500" dirty="0"/>
          </a:p>
          <a:p>
            <a:r>
              <a:rPr lang="en-US" sz="2500" dirty="0" err="1"/>
              <a:t>mongoDB</a:t>
            </a:r>
            <a:endParaRPr lang="en-US" sz="2500" dirty="0"/>
          </a:p>
          <a:p>
            <a:r>
              <a:rPr lang="en-US" sz="2500" dirty="0" err="1"/>
              <a:t>Socket.io</a:t>
            </a:r>
            <a:endParaRPr lang="en-US" sz="2500" dirty="0"/>
          </a:p>
          <a:p>
            <a:endParaRPr lang="en-US" dirty="0"/>
          </a:p>
        </p:txBody>
      </p:sp>
    </p:spTree>
    <p:extLst>
      <p:ext uri="{BB962C8B-B14F-4D97-AF65-F5344CB8AC3E}">
        <p14:creationId xmlns:p14="http://schemas.microsoft.com/office/powerpoint/2010/main" val="19280034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302A9-EA5A-6E96-1917-2FB42FD86DF1}"/>
              </a:ext>
            </a:extLst>
          </p:cNvPr>
          <p:cNvSpPr>
            <a:spLocks noGrp="1"/>
          </p:cNvSpPr>
          <p:nvPr>
            <p:ph type="title"/>
          </p:nvPr>
        </p:nvSpPr>
        <p:spPr/>
        <p:txBody>
          <a:bodyPr/>
          <a:lstStyle/>
          <a:p>
            <a:r>
              <a:rPr lang="en-US" dirty="0"/>
              <a:t>360 degree view </a:t>
            </a:r>
          </a:p>
        </p:txBody>
      </p:sp>
      <p:sp>
        <p:nvSpPr>
          <p:cNvPr id="3" name="Content Placeholder 2">
            <a:extLst>
              <a:ext uri="{FF2B5EF4-FFF2-40B4-BE49-F238E27FC236}">
                <a16:creationId xmlns:a16="http://schemas.microsoft.com/office/drawing/2014/main" id="{689F074F-9EE7-71F0-6CBF-5B0641E45835}"/>
              </a:ext>
            </a:extLst>
          </p:cNvPr>
          <p:cNvSpPr>
            <a:spLocks noGrp="1"/>
          </p:cNvSpPr>
          <p:nvPr>
            <p:ph idx="1"/>
          </p:nvPr>
        </p:nvSpPr>
        <p:spPr>
          <a:xfrm>
            <a:off x="685801" y="659054"/>
            <a:ext cx="10131425" cy="3649133"/>
          </a:xfrm>
        </p:spPr>
        <p:txBody>
          <a:bodyPr/>
          <a:lstStyle/>
          <a:p>
            <a:r>
              <a:rPr lang="en-US" dirty="0"/>
              <a:t>The user can inspect the device by clicking on the “view 360” button, then a page pops up where he is able to drag the device left or right to check all the angles of the device.</a:t>
            </a:r>
          </a:p>
          <a:p>
            <a:endParaRPr lang="en-US" dirty="0"/>
          </a:p>
        </p:txBody>
      </p:sp>
      <p:pic>
        <p:nvPicPr>
          <p:cNvPr id="4" name="record.mov" descr="record.mov">
            <a:hlinkClick r:id="" action="ppaction://media"/>
            <a:extLst>
              <a:ext uri="{FF2B5EF4-FFF2-40B4-BE49-F238E27FC236}">
                <a16:creationId xmlns:a16="http://schemas.microsoft.com/office/drawing/2014/main" id="{2AD5CA5C-D8B6-90BE-2B2F-759B1B3DDE0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81498" y="2735118"/>
            <a:ext cx="6229003" cy="3746115"/>
          </a:xfrm>
          <a:prstGeom prst="rect">
            <a:avLst/>
          </a:prstGeom>
        </p:spPr>
      </p:pic>
    </p:spTree>
    <p:extLst>
      <p:ext uri="{BB962C8B-B14F-4D97-AF65-F5344CB8AC3E}">
        <p14:creationId xmlns:p14="http://schemas.microsoft.com/office/powerpoint/2010/main" val="4260780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9D794-DD32-5D32-E66C-021C2A80F5E2}"/>
              </a:ext>
            </a:extLst>
          </p:cNvPr>
          <p:cNvSpPr>
            <a:spLocks noGrp="1"/>
          </p:cNvSpPr>
          <p:nvPr>
            <p:ph type="title"/>
          </p:nvPr>
        </p:nvSpPr>
        <p:spPr/>
        <p:txBody>
          <a:bodyPr/>
          <a:lstStyle/>
          <a:p>
            <a:r>
              <a:rPr lang="en-US" dirty="0"/>
              <a:t>Chat support</a:t>
            </a:r>
          </a:p>
        </p:txBody>
      </p:sp>
      <p:sp>
        <p:nvSpPr>
          <p:cNvPr id="3" name="Content Placeholder 2">
            <a:extLst>
              <a:ext uri="{FF2B5EF4-FFF2-40B4-BE49-F238E27FC236}">
                <a16:creationId xmlns:a16="http://schemas.microsoft.com/office/drawing/2014/main" id="{5298B767-7B13-7FF9-53D8-E382C2410DF0}"/>
              </a:ext>
            </a:extLst>
          </p:cNvPr>
          <p:cNvSpPr>
            <a:spLocks noGrp="1"/>
          </p:cNvSpPr>
          <p:nvPr>
            <p:ph idx="1"/>
          </p:nvPr>
        </p:nvSpPr>
        <p:spPr>
          <a:xfrm>
            <a:off x="685800" y="959042"/>
            <a:ext cx="10131425" cy="3649133"/>
          </a:xfrm>
        </p:spPr>
        <p:txBody>
          <a:bodyPr/>
          <a:lstStyle/>
          <a:p>
            <a:r>
              <a:rPr lang="en-US" dirty="0"/>
              <a:t>If the user requires immediate assistance, by pressing “chat with an admin” button he is able to live chat with an admin in order to resolve any issues or inquiries that he has.</a:t>
            </a:r>
          </a:p>
          <a:p>
            <a:pPr marL="0" indent="0">
              <a:buNone/>
            </a:pPr>
            <a:r>
              <a:rPr lang="en-US" dirty="0"/>
              <a:t> </a:t>
            </a:r>
          </a:p>
          <a:p>
            <a:r>
              <a:rPr lang="en-US" dirty="0"/>
              <a:t>In order for the admin and the user to communicate together, we used sockets which are composed of two parts: a server and a client.</a:t>
            </a:r>
          </a:p>
        </p:txBody>
      </p:sp>
      <p:pic>
        <p:nvPicPr>
          <p:cNvPr id="5" name="Picture 4">
            <a:extLst>
              <a:ext uri="{FF2B5EF4-FFF2-40B4-BE49-F238E27FC236}">
                <a16:creationId xmlns:a16="http://schemas.microsoft.com/office/drawing/2014/main" id="{5DF5797C-9D8F-278F-1A8D-A57CB2A33B8C}"/>
              </a:ext>
            </a:extLst>
          </p:cNvPr>
          <p:cNvPicPr>
            <a:picLocks noChangeAspect="1"/>
          </p:cNvPicPr>
          <p:nvPr/>
        </p:nvPicPr>
        <p:blipFill>
          <a:blip r:embed="rId2"/>
          <a:stretch>
            <a:fillRect/>
          </a:stretch>
        </p:blipFill>
        <p:spPr>
          <a:xfrm>
            <a:off x="5888183" y="3873162"/>
            <a:ext cx="5171594" cy="1837944"/>
          </a:xfrm>
          <a:prstGeom prst="rect">
            <a:avLst/>
          </a:prstGeom>
        </p:spPr>
      </p:pic>
    </p:spTree>
    <p:extLst>
      <p:ext uri="{BB962C8B-B14F-4D97-AF65-F5344CB8AC3E}">
        <p14:creationId xmlns:p14="http://schemas.microsoft.com/office/powerpoint/2010/main" val="1665688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9BBA4-3EC4-D89B-D4E0-8E7B517C18A3}"/>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9907BAC0-3121-8C25-5C91-69E5AE75C51D}"/>
              </a:ext>
            </a:extLst>
          </p:cNvPr>
          <p:cNvSpPr>
            <a:spLocks noGrp="1"/>
          </p:cNvSpPr>
          <p:nvPr>
            <p:ph idx="1"/>
          </p:nvPr>
        </p:nvSpPr>
        <p:spPr>
          <a:xfrm>
            <a:off x="685800" y="728903"/>
            <a:ext cx="10131425" cy="3649133"/>
          </a:xfrm>
        </p:spPr>
        <p:txBody>
          <a:bodyPr/>
          <a:lstStyle/>
          <a:p>
            <a:r>
              <a:rPr lang="en-US" dirty="0"/>
              <a:t>The user can get a recommendation where he is asked three consecutive questions about certain specification of the devices that he is looking for. </a:t>
            </a:r>
          </a:p>
          <a:p>
            <a:r>
              <a:rPr lang="en-US" dirty="0"/>
              <a:t>For instance, the user can choose a Phone or a Laptop, then according to the first choice, he is given two following questions to choose between certain specifications.</a:t>
            </a:r>
          </a:p>
        </p:txBody>
      </p:sp>
      <p:pic>
        <p:nvPicPr>
          <p:cNvPr id="5" name="Picture 4">
            <a:extLst>
              <a:ext uri="{FF2B5EF4-FFF2-40B4-BE49-F238E27FC236}">
                <a16:creationId xmlns:a16="http://schemas.microsoft.com/office/drawing/2014/main" id="{6908353C-E6B7-4BFA-4304-BCA5F5D52A5E}"/>
              </a:ext>
            </a:extLst>
          </p:cNvPr>
          <p:cNvPicPr>
            <a:picLocks noChangeAspect="1"/>
          </p:cNvPicPr>
          <p:nvPr/>
        </p:nvPicPr>
        <p:blipFill>
          <a:blip r:embed="rId2"/>
          <a:stretch>
            <a:fillRect/>
          </a:stretch>
        </p:blipFill>
        <p:spPr>
          <a:xfrm>
            <a:off x="283217" y="3651940"/>
            <a:ext cx="3451066" cy="2592350"/>
          </a:xfrm>
          <a:prstGeom prst="rect">
            <a:avLst/>
          </a:prstGeom>
        </p:spPr>
      </p:pic>
      <p:pic>
        <p:nvPicPr>
          <p:cNvPr id="7" name="Picture 6">
            <a:extLst>
              <a:ext uri="{FF2B5EF4-FFF2-40B4-BE49-F238E27FC236}">
                <a16:creationId xmlns:a16="http://schemas.microsoft.com/office/drawing/2014/main" id="{0E4F356E-FB61-5004-B1BB-63250603B062}"/>
              </a:ext>
            </a:extLst>
          </p:cNvPr>
          <p:cNvPicPr>
            <a:picLocks noChangeAspect="1"/>
          </p:cNvPicPr>
          <p:nvPr/>
        </p:nvPicPr>
        <p:blipFill>
          <a:blip r:embed="rId3"/>
          <a:stretch>
            <a:fillRect/>
          </a:stretch>
        </p:blipFill>
        <p:spPr>
          <a:xfrm>
            <a:off x="3847605" y="3651940"/>
            <a:ext cx="4256232" cy="2592349"/>
          </a:xfrm>
          <a:prstGeom prst="rect">
            <a:avLst/>
          </a:prstGeom>
        </p:spPr>
      </p:pic>
      <p:pic>
        <p:nvPicPr>
          <p:cNvPr id="9" name="Picture 8">
            <a:extLst>
              <a:ext uri="{FF2B5EF4-FFF2-40B4-BE49-F238E27FC236}">
                <a16:creationId xmlns:a16="http://schemas.microsoft.com/office/drawing/2014/main" id="{07836E2C-0F84-4BF0-BE2E-5A5B8C3E878C}"/>
              </a:ext>
            </a:extLst>
          </p:cNvPr>
          <p:cNvPicPr>
            <a:picLocks noChangeAspect="1"/>
          </p:cNvPicPr>
          <p:nvPr/>
        </p:nvPicPr>
        <p:blipFill>
          <a:blip r:embed="rId4"/>
          <a:stretch>
            <a:fillRect/>
          </a:stretch>
        </p:blipFill>
        <p:spPr>
          <a:xfrm>
            <a:off x="8217159" y="3651937"/>
            <a:ext cx="3808557" cy="2592351"/>
          </a:xfrm>
          <a:prstGeom prst="rect">
            <a:avLst/>
          </a:prstGeom>
        </p:spPr>
      </p:pic>
    </p:spTree>
    <p:extLst>
      <p:ext uri="{BB962C8B-B14F-4D97-AF65-F5344CB8AC3E}">
        <p14:creationId xmlns:p14="http://schemas.microsoft.com/office/powerpoint/2010/main" val="3199616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A2D72-DAAD-2037-2FEF-79B2F01317ED}"/>
              </a:ext>
            </a:extLst>
          </p:cNvPr>
          <p:cNvSpPr>
            <a:spLocks noGrp="1"/>
          </p:cNvSpPr>
          <p:nvPr>
            <p:ph type="title"/>
          </p:nvPr>
        </p:nvSpPr>
        <p:spPr>
          <a:xfrm>
            <a:off x="498763" y="415635"/>
            <a:ext cx="10131425" cy="1456267"/>
          </a:xfrm>
        </p:spPr>
        <p:txBody>
          <a:bodyPr/>
          <a:lstStyle/>
          <a:p>
            <a:r>
              <a:rPr lang="en-US" dirty="0"/>
              <a:t>Admin panel</a:t>
            </a:r>
          </a:p>
        </p:txBody>
      </p:sp>
      <p:sp>
        <p:nvSpPr>
          <p:cNvPr id="3" name="Content Placeholder 2">
            <a:extLst>
              <a:ext uri="{FF2B5EF4-FFF2-40B4-BE49-F238E27FC236}">
                <a16:creationId xmlns:a16="http://schemas.microsoft.com/office/drawing/2014/main" id="{60A5A4F5-EA1A-EBD8-98A4-AE348BE79FA6}"/>
              </a:ext>
            </a:extLst>
          </p:cNvPr>
          <p:cNvSpPr>
            <a:spLocks noGrp="1"/>
          </p:cNvSpPr>
          <p:nvPr>
            <p:ph idx="1"/>
          </p:nvPr>
        </p:nvSpPr>
        <p:spPr>
          <a:xfrm>
            <a:off x="685801" y="241300"/>
            <a:ext cx="10131425" cy="3649133"/>
          </a:xfrm>
        </p:spPr>
        <p:txBody>
          <a:bodyPr/>
          <a:lstStyle/>
          <a:p>
            <a:r>
              <a:rPr lang="en-US" dirty="0"/>
              <a:t>In the admin panel, the admin can add, delete, and edit a user or a device.</a:t>
            </a:r>
          </a:p>
          <a:p>
            <a:r>
              <a:rPr lang="en-US" dirty="0"/>
              <a:t>He can also view the messages sent through the contact us page and reply to a user by an email.</a:t>
            </a:r>
          </a:p>
        </p:txBody>
      </p:sp>
      <p:pic>
        <p:nvPicPr>
          <p:cNvPr id="5" name="Picture 4">
            <a:extLst>
              <a:ext uri="{FF2B5EF4-FFF2-40B4-BE49-F238E27FC236}">
                <a16:creationId xmlns:a16="http://schemas.microsoft.com/office/drawing/2014/main" id="{E0A3763E-5417-BD32-42FB-E47A290DE41E}"/>
              </a:ext>
            </a:extLst>
          </p:cNvPr>
          <p:cNvPicPr>
            <a:picLocks noChangeAspect="1"/>
          </p:cNvPicPr>
          <p:nvPr/>
        </p:nvPicPr>
        <p:blipFill>
          <a:blip r:embed="rId2"/>
          <a:stretch>
            <a:fillRect/>
          </a:stretch>
        </p:blipFill>
        <p:spPr>
          <a:xfrm>
            <a:off x="98613" y="2512507"/>
            <a:ext cx="6094369" cy="1719072"/>
          </a:xfrm>
          <a:prstGeom prst="rect">
            <a:avLst/>
          </a:prstGeom>
        </p:spPr>
      </p:pic>
      <p:pic>
        <p:nvPicPr>
          <p:cNvPr id="7" name="Picture 6">
            <a:extLst>
              <a:ext uri="{FF2B5EF4-FFF2-40B4-BE49-F238E27FC236}">
                <a16:creationId xmlns:a16="http://schemas.microsoft.com/office/drawing/2014/main" id="{0EEE707A-04F2-803F-E706-09DEFDE16015}"/>
              </a:ext>
            </a:extLst>
          </p:cNvPr>
          <p:cNvPicPr>
            <a:picLocks noChangeAspect="1"/>
          </p:cNvPicPr>
          <p:nvPr/>
        </p:nvPicPr>
        <p:blipFill>
          <a:blip r:embed="rId3"/>
          <a:stretch>
            <a:fillRect/>
          </a:stretch>
        </p:blipFill>
        <p:spPr>
          <a:xfrm>
            <a:off x="5874327" y="3218874"/>
            <a:ext cx="6102143" cy="2624328"/>
          </a:xfrm>
          <a:prstGeom prst="rect">
            <a:avLst/>
          </a:prstGeom>
        </p:spPr>
      </p:pic>
      <p:pic>
        <p:nvPicPr>
          <p:cNvPr id="9" name="Picture 8">
            <a:extLst>
              <a:ext uri="{FF2B5EF4-FFF2-40B4-BE49-F238E27FC236}">
                <a16:creationId xmlns:a16="http://schemas.microsoft.com/office/drawing/2014/main" id="{6552FCC6-B706-89D8-775C-70E8AAB37688}"/>
              </a:ext>
            </a:extLst>
          </p:cNvPr>
          <p:cNvPicPr>
            <a:picLocks noChangeAspect="1"/>
          </p:cNvPicPr>
          <p:nvPr/>
        </p:nvPicPr>
        <p:blipFill>
          <a:blip r:embed="rId4"/>
          <a:stretch>
            <a:fillRect/>
          </a:stretch>
        </p:blipFill>
        <p:spPr>
          <a:xfrm>
            <a:off x="685801" y="4351369"/>
            <a:ext cx="4077595" cy="2265331"/>
          </a:xfrm>
          <a:prstGeom prst="rect">
            <a:avLst/>
          </a:prstGeom>
        </p:spPr>
      </p:pic>
    </p:spTree>
    <p:extLst>
      <p:ext uri="{BB962C8B-B14F-4D97-AF65-F5344CB8AC3E}">
        <p14:creationId xmlns:p14="http://schemas.microsoft.com/office/powerpoint/2010/main" val="4181713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52E9A8B-C3C7-2998-0707-B4A03123F4E5}"/>
              </a:ext>
            </a:extLst>
          </p:cNvPr>
          <p:cNvPicPr>
            <a:picLocks noChangeAspect="1"/>
          </p:cNvPicPr>
          <p:nvPr/>
        </p:nvPicPr>
        <p:blipFill>
          <a:blip r:embed="rId2"/>
          <a:stretch>
            <a:fillRect/>
          </a:stretch>
        </p:blipFill>
        <p:spPr>
          <a:xfrm>
            <a:off x="362985" y="2964873"/>
            <a:ext cx="8337670" cy="2424873"/>
          </a:xfrm>
          <a:prstGeom prst="rect">
            <a:avLst/>
          </a:prstGeom>
        </p:spPr>
      </p:pic>
      <p:pic>
        <p:nvPicPr>
          <p:cNvPr id="7" name="Picture 6">
            <a:extLst>
              <a:ext uri="{FF2B5EF4-FFF2-40B4-BE49-F238E27FC236}">
                <a16:creationId xmlns:a16="http://schemas.microsoft.com/office/drawing/2014/main" id="{0CF0924D-6EEB-77CF-8786-D6CAE9EDA50C}"/>
              </a:ext>
            </a:extLst>
          </p:cNvPr>
          <p:cNvPicPr>
            <a:picLocks noChangeAspect="1"/>
          </p:cNvPicPr>
          <p:nvPr/>
        </p:nvPicPr>
        <p:blipFill>
          <a:blip r:embed="rId3"/>
          <a:stretch>
            <a:fillRect/>
          </a:stretch>
        </p:blipFill>
        <p:spPr>
          <a:xfrm>
            <a:off x="9036095" y="1909041"/>
            <a:ext cx="2809542" cy="3646632"/>
          </a:xfrm>
          <a:prstGeom prst="rect">
            <a:avLst/>
          </a:prstGeom>
        </p:spPr>
      </p:pic>
      <p:sp>
        <p:nvSpPr>
          <p:cNvPr id="8" name="TextBox 7">
            <a:extLst>
              <a:ext uri="{FF2B5EF4-FFF2-40B4-BE49-F238E27FC236}">
                <a16:creationId xmlns:a16="http://schemas.microsoft.com/office/drawing/2014/main" id="{406794C5-9B69-AF08-DF4A-84987F324780}"/>
              </a:ext>
            </a:extLst>
          </p:cNvPr>
          <p:cNvSpPr txBox="1"/>
          <p:nvPr/>
        </p:nvSpPr>
        <p:spPr>
          <a:xfrm>
            <a:off x="3519055" y="1721352"/>
            <a:ext cx="4890654" cy="707886"/>
          </a:xfrm>
          <a:prstGeom prst="rect">
            <a:avLst/>
          </a:prstGeom>
          <a:noFill/>
        </p:spPr>
        <p:txBody>
          <a:bodyPr wrap="square" rtlCol="0">
            <a:spAutoFit/>
          </a:bodyPr>
          <a:lstStyle/>
          <a:p>
            <a:r>
              <a:rPr lang="en-US" sz="4000" dirty="0"/>
              <a:t>Devices</a:t>
            </a:r>
          </a:p>
        </p:txBody>
      </p:sp>
      <p:sp>
        <p:nvSpPr>
          <p:cNvPr id="9" name="TextBox 8">
            <a:extLst>
              <a:ext uri="{FF2B5EF4-FFF2-40B4-BE49-F238E27FC236}">
                <a16:creationId xmlns:a16="http://schemas.microsoft.com/office/drawing/2014/main" id="{D50B5238-EEA1-950B-7DD5-0F24781D4A54}"/>
              </a:ext>
            </a:extLst>
          </p:cNvPr>
          <p:cNvSpPr txBox="1"/>
          <p:nvPr/>
        </p:nvSpPr>
        <p:spPr>
          <a:xfrm>
            <a:off x="8764466" y="948384"/>
            <a:ext cx="3352800" cy="707886"/>
          </a:xfrm>
          <a:prstGeom prst="rect">
            <a:avLst/>
          </a:prstGeom>
          <a:noFill/>
        </p:spPr>
        <p:txBody>
          <a:bodyPr wrap="square" rtlCol="0">
            <a:spAutoFit/>
          </a:bodyPr>
          <a:lstStyle/>
          <a:p>
            <a:r>
              <a:rPr lang="en-US" sz="4000" dirty="0"/>
              <a:t>Shopping cart</a:t>
            </a:r>
          </a:p>
        </p:txBody>
      </p:sp>
    </p:spTree>
    <p:extLst>
      <p:ext uri="{BB962C8B-B14F-4D97-AF65-F5344CB8AC3E}">
        <p14:creationId xmlns:p14="http://schemas.microsoft.com/office/powerpoint/2010/main" val="2602923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4478A-CC0B-23EE-F627-662F1A6BC178}"/>
              </a:ext>
            </a:extLst>
          </p:cNvPr>
          <p:cNvSpPr>
            <a:spLocks noGrp="1"/>
          </p:cNvSpPr>
          <p:nvPr>
            <p:ph type="title"/>
          </p:nvPr>
        </p:nvSpPr>
        <p:spPr>
          <a:xfrm>
            <a:off x="4163293" y="2416078"/>
            <a:ext cx="10131425" cy="1456267"/>
          </a:xfrm>
        </p:spPr>
        <p:txBody>
          <a:bodyPr/>
          <a:lstStyle/>
          <a:p>
            <a:r>
              <a:rPr lang="en-US" dirty="0"/>
              <a:t>Thank you </a:t>
            </a:r>
            <a:r>
              <a:rPr lang="en-US" dirty="0">
                <a:sym typeface="Wingdings" pitchFamily="2" charset="2"/>
              </a:rPr>
              <a:t></a:t>
            </a:r>
            <a:endParaRPr lang="en-US" dirty="0"/>
          </a:p>
        </p:txBody>
      </p:sp>
    </p:spTree>
    <p:extLst>
      <p:ext uri="{BB962C8B-B14F-4D97-AF65-F5344CB8AC3E}">
        <p14:creationId xmlns:p14="http://schemas.microsoft.com/office/powerpoint/2010/main" val="9644178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{E821E868-D99A-824B-95D1-E3888590F26F}tf10001058</Template>
  <TotalTime>316</TotalTime>
  <Words>309</Words>
  <Application>Microsoft Macintosh PowerPoint</Application>
  <PresentationFormat>Widescreen</PresentationFormat>
  <Paragraphs>26</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Celestial</vt:lpstr>
      <vt:lpstr>Smart Devices Website  by  Ralph Abou Jaoude  Christopher Chalhoub </vt:lpstr>
      <vt:lpstr>introduction</vt:lpstr>
      <vt:lpstr>Tools</vt:lpstr>
      <vt:lpstr>360 degree view </vt:lpstr>
      <vt:lpstr>Chat support</vt:lpstr>
      <vt:lpstr>recommendations</vt:lpstr>
      <vt:lpstr>Admin panel</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Devices Website  by  Ralph Abou Jaoude  Christopher Chalhoub </dc:title>
  <dc:creator>Microsoft Office User</dc:creator>
  <cp:lastModifiedBy>Microsoft Office User</cp:lastModifiedBy>
  <cp:revision>20</cp:revision>
  <dcterms:created xsi:type="dcterms:W3CDTF">2022-05-16T18:40:22Z</dcterms:created>
  <dcterms:modified xsi:type="dcterms:W3CDTF">2022-05-17T11:07:27Z</dcterms:modified>
</cp:coreProperties>
</file>

<file path=docProps/thumbnail.jpeg>
</file>